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7" r:id="rId3"/>
    <p:sldId id="256" r:id="rId4"/>
    <p:sldId id="260" r:id="rId5"/>
    <p:sldId id="258" r:id="rId6"/>
    <p:sldId id="262" r:id="rId7"/>
    <p:sldId id="259" r:id="rId8"/>
    <p:sldId id="261" r:id="rId9"/>
    <p:sldId id="265" r:id="rId10"/>
    <p:sldId id="266" r:id="rId11"/>
    <p:sldId id="268" r:id="rId12"/>
    <p:sldId id="263" r:id="rId13"/>
  </p:sldIdLst>
  <p:sldSz cx="14020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4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33635" y="365125"/>
            <a:ext cx="302323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3930" y="365125"/>
            <a:ext cx="889444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3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628" y="1709739"/>
            <a:ext cx="120929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6628" y="4589464"/>
            <a:ext cx="120929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2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39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0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6" y="365126"/>
            <a:ext cx="1209294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757" y="1681163"/>
            <a:ext cx="59314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5757" y="2505075"/>
            <a:ext cx="59314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98030" y="1681163"/>
            <a:ext cx="596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98030" y="2505075"/>
            <a:ext cx="59606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7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666" y="987426"/>
            <a:ext cx="7098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0666" y="987426"/>
            <a:ext cx="70980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5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3930" y="365126"/>
            <a:ext cx="12092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930" y="1825625"/>
            <a:ext cx="120929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393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57B6-9F3F-4201-B2AA-C08F6351367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390" y="6356351"/>
            <a:ext cx="4732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219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9.svg"/><Relationship Id="rId7" Type="http://schemas.openxmlformats.org/officeDocument/2006/relationships/image" Target="../media/image194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svg"/><Relationship Id="rId4" Type="http://schemas.openxmlformats.org/officeDocument/2006/relationships/image" Target="../media/image191.png"/><Relationship Id="rId9" Type="http://schemas.openxmlformats.org/officeDocument/2006/relationships/image" Target="../media/image1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svg"/><Relationship Id="rId3" Type="http://schemas.openxmlformats.org/officeDocument/2006/relationships/image" Target="../media/image181.svg"/><Relationship Id="rId7" Type="http://schemas.openxmlformats.org/officeDocument/2006/relationships/image" Target="../media/image200.svg"/><Relationship Id="rId12" Type="http://schemas.openxmlformats.org/officeDocument/2006/relationships/image" Target="../media/image20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83.svg"/><Relationship Id="rId5" Type="http://schemas.openxmlformats.org/officeDocument/2006/relationships/image" Target="../media/image198.svg"/><Relationship Id="rId10" Type="http://schemas.openxmlformats.org/officeDocument/2006/relationships/image" Target="../media/image182.png"/><Relationship Id="rId4" Type="http://schemas.openxmlformats.org/officeDocument/2006/relationships/image" Target="../media/image19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58.png"/><Relationship Id="rId3" Type="http://schemas.openxmlformats.org/officeDocument/2006/relationships/image" Target="../media/image5.svg"/><Relationship Id="rId21" Type="http://schemas.openxmlformats.org/officeDocument/2006/relationships/image" Target="../media/image53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5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52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6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250.png"/><Relationship Id="rId3" Type="http://schemas.openxmlformats.org/officeDocument/2006/relationships/image" Target="../media/image23.svg"/><Relationship Id="rId21" Type="http://schemas.openxmlformats.org/officeDocument/2006/relationships/image" Target="../media/image200.png"/><Relationship Id="rId34" Type="http://schemas.openxmlformats.org/officeDocument/2006/relationships/image" Target="../media/image42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240.png"/><Relationship Id="rId33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190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230.png"/><Relationship Id="rId32" Type="http://schemas.openxmlformats.org/officeDocument/2006/relationships/image" Target="../media/image40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220.png"/><Relationship Id="rId28" Type="http://schemas.openxmlformats.org/officeDocument/2006/relationships/image" Target="../media/image270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31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210.png"/><Relationship Id="rId27" Type="http://schemas.openxmlformats.org/officeDocument/2006/relationships/image" Target="../media/image260.png"/><Relationship Id="rId30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2.svg"/><Relationship Id="rId18" Type="http://schemas.openxmlformats.org/officeDocument/2006/relationships/image" Target="../media/image69.png"/><Relationship Id="rId3" Type="http://schemas.openxmlformats.org/officeDocument/2006/relationships/image" Target="../media/image44.svg"/><Relationship Id="rId21" Type="http://schemas.openxmlformats.org/officeDocument/2006/relationships/image" Target="../media/image68.png"/><Relationship Id="rId7" Type="http://schemas.openxmlformats.org/officeDocument/2006/relationships/image" Target="../media/image48.svg"/><Relationship Id="rId12" Type="http://schemas.openxmlformats.org/officeDocument/2006/relationships/image" Target="../media/image61.png"/><Relationship Id="rId17" Type="http://schemas.openxmlformats.org/officeDocument/2006/relationships/image" Target="../media/image68.svg"/><Relationship Id="rId2" Type="http://schemas.openxmlformats.org/officeDocument/2006/relationships/image" Target="../media/image43.png"/><Relationship Id="rId16" Type="http://schemas.openxmlformats.org/officeDocument/2006/relationships/image" Target="../media/image67.png"/><Relationship Id="rId20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66.svg"/><Relationship Id="rId23" Type="http://schemas.openxmlformats.org/officeDocument/2006/relationships/image" Target="../media/image70.png"/><Relationship Id="rId10" Type="http://schemas.openxmlformats.org/officeDocument/2006/relationships/image" Target="../media/image51.png"/><Relationship Id="rId19" Type="http://schemas.openxmlformats.org/officeDocument/2006/relationships/image" Target="../media/image70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65.png"/><Relationship Id="rId22" Type="http://schemas.openxmlformats.org/officeDocument/2006/relationships/image" Target="../media/image6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890.png"/><Relationship Id="rId3" Type="http://schemas.openxmlformats.org/officeDocument/2006/relationships/image" Target="../media/image72.svg"/><Relationship Id="rId21" Type="http://schemas.openxmlformats.org/officeDocument/2006/relationships/image" Target="../media/image90.svg"/><Relationship Id="rId34" Type="http://schemas.openxmlformats.org/officeDocument/2006/relationships/image" Target="../media/image97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870.png"/><Relationship Id="rId32" Type="http://schemas.openxmlformats.org/officeDocument/2006/relationships/image" Target="../media/image95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850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svg"/><Relationship Id="rId21" Type="http://schemas.openxmlformats.org/officeDocument/2006/relationships/image" Target="../media/image117.pn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24" Type="http://schemas.openxmlformats.org/officeDocument/2006/relationships/image" Target="../media/image120.png"/><Relationship Id="rId5" Type="http://schemas.openxmlformats.org/officeDocument/2006/relationships/image" Target="../media/image101.svg"/><Relationship Id="rId15" Type="http://schemas.openxmlformats.org/officeDocument/2006/relationships/image" Target="../media/image111.sv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220.png"/><Relationship Id="rId3" Type="http://schemas.openxmlformats.org/officeDocument/2006/relationships/image" Target="../media/image127.svg"/><Relationship Id="rId21" Type="http://schemas.openxmlformats.org/officeDocument/2006/relationships/image" Target="../media/image145.svg"/><Relationship Id="rId34" Type="http://schemas.openxmlformats.org/officeDocument/2006/relationships/image" Target="../media/image147.pn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210.png"/><Relationship Id="rId33" Type="http://schemas.openxmlformats.org/officeDocument/2006/relationships/image" Target="../media/image129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6.png"/><Relationship Id="rId32" Type="http://schemas.openxmlformats.org/officeDocument/2006/relationships/image" Target="../media/image1280.pn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190.png"/><Relationship Id="rId28" Type="http://schemas.openxmlformats.org/officeDocument/2006/relationships/image" Target="../media/image1240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27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180.png"/><Relationship Id="rId27" Type="http://schemas.openxmlformats.org/officeDocument/2006/relationships/image" Target="../media/image1230.png"/><Relationship Id="rId30" Type="http://schemas.openxmlformats.org/officeDocument/2006/relationships/image" Target="../media/image12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17.png"/><Relationship Id="rId18" Type="http://schemas.openxmlformats.org/officeDocument/2006/relationships/image" Target="../media/image160.png"/><Relationship Id="rId26" Type="http://schemas.openxmlformats.org/officeDocument/2006/relationships/image" Target="../media/image166.png"/><Relationship Id="rId3" Type="http://schemas.openxmlformats.org/officeDocument/2006/relationships/image" Target="../media/image149.svg"/><Relationship Id="rId21" Type="http://schemas.openxmlformats.org/officeDocument/2006/relationships/image" Target="../media/image163.svg"/><Relationship Id="rId7" Type="http://schemas.openxmlformats.org/officeDocument/2006/relationships/image" Target="../media/image153.svg"/><Relationship Id="rId12" Type="http://schemas.openxmlformats.org/officeDocument/2006/relationships/image" Target="../media/image116.png"/><Relationship Id="rId17" Type="http://schemas.openxmlformats.org/officeDocument/2006/relationships/image" Target="../media/image159.svg"/><Relationship Id="rId25" Type="http://schemas.openxmlformats.org/officeDocument/2006/relationships/image" Target="../media/image16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15.png"/><Relationship Id="rId24" Type="http://schemas.openxmlformats.org/officeDocument/2006/relationships/image" Target="../media/image164.png"/><Relationship Id="rId5" Type="http://schemas.openxmlformats.org/officeDocument/2006/relationships/image" Target="../media/image151.svg"/><Relationship Id="rId15" Type="http://schemas.openxmlformats.org/officeDocument/2006/relationships/image" Target="../media/image157.sv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14.png"/><Relationship Id="rId19" Type="http://schemas.openxmlformats.org/officeDocument/2006/relationships/image" Target="../media/image16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Relationship Id="rId14" Type="http://schemas.openxmlformats.org/officeDocument/2006/relationships/image" Target="../media/image156.png"/><Relationship Id="rId22" Type="http://schemas.openxmlformats.org/officeDocument/2006/relationships/image" Target="../media/image1620.png"/><Relationship Id="rId27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svg"/><Relationship Id="rId18" Type="http://schemas.openxmlformats.org/officeDocument/2006/relationships/image" Target="../media/image18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180.png"/><Relationship Id="rId17" Type="http://schemas.openxmlformats.org/officeDocument/2006/relationships/image" Target="../media/image185.sv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svg"/><Relationship Id="rId5" Type="http://schemas.openxmlformats.org/officeDocument/2006/relationships/image" Target="../media/image173.svg"/><Relationship Id="rId15" Type="http://schemas.openxmlformats.org/officeDocument/2006/relationships/image" Target="../media/image183.svg"/><Relationship Id="rId10" Type="http://schemas.openxmlformats.org/officeDocument/2006/relationships/image" Target="../media/image178.png"/><Relationship Id="rId19" Type="http://schemas.openxmlformats.org/officeDocument/2006/relationships/image" Target="../media/image187.sv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/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/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Calculation Steps:</a:t>
                </a:r>
              </a:p>
              <a:p>
                <a:r>
                  <a:rPr lang="en-US" dirty="0"/>
                  <a:t>0)   Run DMRG to find ground state MPSs for V=0. 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up V=0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Zap.  [with n particles].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Wait.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down V=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to 0.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Measure errors 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Parity Error=1-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Phase Error = Im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Overlap Error = Re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blipFill>
                <a:blip r:embed="rId3"/>
                <a:stretch>
                  <a:fillRect l="-842" t="-5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/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Parameters:</a:t>
                </a:r>
              </a:p>
              <a:p>
                <a:r>
                  <a:rPr lang="en-US" dirty="0"/>
                  <a:t>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BD</m:t>
                    </m:r>
                  </m:oMath>
                </a14:m>
                <a:r>
                  <a:rPr lang="en-US" dirty="0"/>
                  <a:t>]</a:t>
                </a:r>
              </a:p>
              <a:p>
                <a:r>
                  <a:rPr lang="en-US" dirty="0"/>
                  <a:t>Currently: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 J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=0−3000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blipFill>
                <a:blip r:embed="rId4"/>
                <a:stretch>
                  <a:fillRect l="-1027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90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DCDDFCE-AA74-49CD-B2CA-78924A8E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5728" y="3893228"/>
            <a:ext cx="4953741" cy="2953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88AE35A-8973-4557-8AE5-FFB826889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5705" y="3554723"/>
            <a:ext cx="4953741" cy="32921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195681-FC91-4414-B347-0956FB412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0423" y="825620"/>
            <a:ext cx="4859046" cy="307870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EB5593-57DE-46C5-95B3-B3A83DFD0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401" y="825623"/>
            <a:ext cx="4859046" cy="30787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826244-29C1-4B30-95E9-CCFACBB4EE68}"/>
              </a:ext>
            </a:extLst>
          </p:cNvPr>
          <p:cNvSpPr txBox="1"/>
          <p:nvPr/>
        </p:nvSpPr>
        <p:spPr>
          <a:xfrm>
            <a:off x="7710729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6939E-7AEA-409D-B484-421E575485A6}"/>
              </a:ext>
            </a:extLst>
          </p:cNvPr>
          <p:cNvSpPr txBox="1"/>
          <p:nvPr/>
        </p:nvSpPr>
        <p:spPr>
          <a:xfrm>
            <a:off x="2638148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</p:spTree>
    <p:extLst>
      <p:ext uri="{BB962C8B-B14F-4D97-AF65-F5344CB8AC3E}">
        <p14:creationId xmlns:p14="http://schemas.microsoft.com/office/powerpoint/2010/main" val="263657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C604AE8-2A5F-4EE1-9230-7C54DB01A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869" y="0"/>
            <a:ext cx="4423010" cy="2463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43B509-F59E-4EBE-A26D-6F760EF765F1}"/>
              </a:ext>
            </a:extLst>
          </p:cNvPr>
          <p:cNvSpPr txBox="1"/>
          <p:nvPr/>
        </p:nvSpPr>
        <p:spPr>
          <a:xfrm>
            <a:off x="115412" y="204187"/>
            <a:ext cx="13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</a:t>
            </a:r>
          </a:p>
          <a:p>
            <a:r>
              <a:rPr lang="en-US" dirty="0"/>
              <a:t>L=16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80D33E7-3318-4C95-9F51-DC04CD584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69" y="2539013"/>
            <a:ext cx="4324904" cy="20420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0352BA-3913-4B81-852F-72DD7CB06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600" y="4581063"/>
            <a:ext cx="4324904" cy="22286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A6014A7-2933-4727-A4A9-D4343D1B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974" y="4446046"/>
            <a:ext cx="4554242" cy="233776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C361DC3-A6C6-4CED-AA12-1B2193282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6513" y="0"/>
            <a:ext cx="4705165" cy="24119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4AEF70F-35E0-463D-B384-3DDEC3418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76513" y="2312235"/>
            <a:ext cx="4705164" cy="23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3F88-138E-4E89-9CA3-F13596EF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356249"/>
            <a:ext cx="12092940" cy="1325563"/>
          </a:xfrm>
        </p:spPr>
        <p:txBody>
          <a:bodyPr/>
          <a:lstStyle/>
          <a:p>
            <a:r>
              <a:rPr lang="en-US" dirty="0"/>
              <a:t>List of things John will definitely not forget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DA85-4B2E-4EBF-8627-22607974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Check total parity at the end of run ~</a:t>
            </a:r>
          </a:p>
          <a:p>
            <a:r>
              <a:rPr lang="en-US" dirty="0"/>
              <a:t>Write down all that shit on Roger’s board X</a:t>
            </a:r>
          </a:p>
          <a:p>
            <a:r>
              <a:rPr lang="en-US" dirty="0"/>
              <a:t>Check Energy difference of ground states for V=0 and V=Vmax X</a:t>
            </a:r>
          </a:p>
          <a:p>
            <a:r>
              <a:rPr lang="en-US" dirty="0"/>
              <a:t>For every plot check n=0 ~</a:t>
            </a:r>
          </a:p>
          <a:p>
            <a:r>
              <a:rPr lang="en-US" dirty="0"/>
              <a:t>For </a:t>
            </a:r>
            <a:r>
              <a:rPr lang="en-US" dirty="0" err="1"/>
              <a:t>Umax</a:t>
            </a:r>
            <a:r>
              <a:rPr lang="en-US" dirty="0"/>
              <a:t>=0 X</a:t>
            </a:r>
          </a:p>
          <a:p>
            <a:r>
              <a:rPr lang="en-US" dirty="0"/>
              <a:t>Do as a function of U – figure out the order in perturbation theory X</a:t>
            </a:r>
          </a:p>
          <a:p>
            <a:r>
              <a:rPr lang="en-US" dirty="0"/>
              <a:t>As a function of Bond Dimension X</a:t>
            </a:r>
          </a:p>
          <a:p>
            <a:r>
              <a:rPr lang="en-US" dirty="0"/>
              <a:t>Zap before ramp up</a:t>
            </a:r>
          </a:p>
          <a:p>
            <a:r>
              <a:rPr lang="en-US" dirty="0"/>
              <a:t>AS a function of tr – look at errors in parity</a:t>
            </a:r>
          </a:p>
        </p:txBody>
      </p:sp>
    </p:spTree>
    <p:extLst>
      <p:ext uri="{BB962C8B-B14F-4D97-AF65-F5344CB8AC3E}">
        <p14:creationId xmlns:p14="http://schemas.microsoft.com/office/powerpoint/2010/main" val="23908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>
            <a:extLst>
              <a:ext uri="{FF2B5EF4-FFF2-40B4-BE49-F238E27FC236}">
                <a16:creationId xmlns:a16="http://schemas.microsoft.com/office/drawing/2014/main" id="{798E6C8E-3F90-4E3F-823A-E9A2A8280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53" y="1"/>
            <a:ext cx="3571782" cy="238118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60A2321-F40A-45EB-8F89-0D2ADA85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342" y="1"/>
            <a:ext cx="3571782" cy="238118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7383B46-DAA7-45DA-8214-CF481767A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2244" y="1"/>
            <a:ext cx="3571782" cy="238118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9E89DDE-6869-4B8A-8827-FD0CFC20B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153" y="2222368"/>
            <a:ext cx="3571782" cy="23811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276EE4-4EE4-4D43-BCC4-DFD18AB8F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342" y="2222368"/>
            <a:ext cx="3571782" cy="23811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9B9B1B0-4A7D-4323-BF30-04CD44CE17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12244" y="2222368"/>
            <a:ext cx="3571782" cy="23811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EC5A037-6E37-4168-9012-8863F68E0C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7153" y="4453632"/>
            <a:ext cx="3571782" cy="238118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79AE96B-DE7E-4284-B550-885A534D2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16897" y="4453632"/>
            <a:ext cx="3571782" cy="23811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C54CA5-3429-427E-AA40-4A9ED6D30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14086" y="4453632"/>
            <a:ext cx="3571782" cy="2381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/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/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/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/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/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/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/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7438" r="-74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/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/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blipFill>
                <a:blip r:embed="rId29"/>
                <a:stretch>
                  <a:fillRect l="-7968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blipFill>
                <a:blip r:embed="rId30"/>
                <a:stretch>
                  <a:fillRect l="-7905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6BA7C85A-4DD3-4E64-A9EA-69CE2A761BBB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B14D775-734F-457E-88DE-7AF7550D9790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/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blipFill>
                <a:blip r:embed="rId31"/>
                <a:stretch>
                  <a:fillRect l="-2540" t="-4444" r="-381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/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blipFill>
                <a:blip r:embed="rId32"/>
                <a:stretch>
                  <a:fillRect l="-4444" t="-10833" r="-35556" b="-1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31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8FB1143-DA42-4AB4-AD00-F1F77F83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403" y="1"/>
            <a:ext cx="3262544" cy="21750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6547B8E-F142-4E5E-8323-B013AB192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8423" y="-1"/>
            <a:ext cx="3262544" cy="21750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675011-00A7-4CA7-A260-D41FF2350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831" y="1"/>
            <a:ext cx="3262544" cy="21750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B1FF85-7EBC-4860-B598-7B6522911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403" y="2175028"/>
            <a:ext cx="3262544" cy="21750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DFD989-4EDF-4A3F-82BD-125492331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8423" y="2175026"/>
            <a:ext cx="3262544" cy="217502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97C0C95-6803-4652-9AB1-F97470FD0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6831" y="2175025"/>
            <a:ext cx="3262542" cy="21750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E853E5-C881-4E86-A01B-C47F9FD52D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4404" y="4350053"/>
            <a:ext cx="3262539" cy="21750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3A49E69-74D6-48B4-AB1C-25F87E6D21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8423" y="4350053"/>
            <a:ext cx="3262536" cy="2175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964A3D-8070-4A53-B367-2D20218B5D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96831" y="4350053"/>
            <a:ext cx="3262536" cy="2175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/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/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/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/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/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/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/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/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/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/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blipFill>
                <a:blip r:embed="rId29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/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blipFill>
                <a:blip r:embed="rId30"/>
                <a:stretch>
                  <a:fillRect l="-2548" t="-2174" r="-414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/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blipFill>
                <a:blip r:embed="rId31"/>
                <a:stretch>
                  <a:fillRect l="-5217" t="-28261" r="-434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/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blipFill>
                <a:blip r:embed="rId32"/>
                <a:stretch>
                  <a:fillRect l="-4842" t="-17308" r="-4211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/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blipFill>
                <a:blip r:embed="rId33"/>
                <a:stretch>
                  <a:fillRect l="-4918" t="-28889" r="-4098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/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blipFill>
                <a:blip r:embed="rId34"/>
                <a:stretch>
                  <a:fillRect l="-4771" t="-16981" r="-3777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71F8AC8-CD22-4C12-B9CF-91CA6D847D35}"/>
              </a:ext>
            </a:extLst>
          </p:cNvPr>
          <p:cNvSpPr/>
          <p:nvPr/>
        </p:nvSpPr>
        <p:spPr>
          <a:xfrm>
            <a:off x="10667693" y="132820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0A614F-D570-4867-AF4B-787EDBB1D703}"/>
              </a:ext>
            </a:extLst>
          </p:cNvPr>
          <p:cNvSpPr/>
          <p:nvPr/>
        </p:nvSpPr>
        <p:spPr>
          <a:xfrm>
            <a:off x="10667693" y="915530"/>
            <a:ext cx="97655" cy="947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FA53C0-50CD-49E2-8535-BEC0C9CBB68A}"/>
              </a:ext>
            </a:extLst>
          </p:cNvPr>
          <p:cNvSpPr/>
          <p:nvPr/>
        </p:nvSpPr>
        <p:spPr>
          <a:xfrm>
            <a:off x="10667692" y="1875898"/>
            <a:ext cx="97655" cy="94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4F13FB-2989-4721-98A3-E74C5D79206F}"/>
              </a:ext>
            </a:extLst>
          </p:cNvPr>
          <p:cNvSpPr/>
          <p:nvPr/>
        </p:nvSpPr>
        <p:spPr>
          <a:xfrm>
            <a:off x="10667692" y="2207212"/>
            <a:ext cx="97655" cy="9470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2E184A-F0DB-4670-A7A6-F985ECA3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0"/>
            <a:ext cx="3276600" cy="218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DCDD82A-884B-487C-8FD0-66B02E301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1168" y="0"/>
            <a:ext cx="3276600" cy="218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4DC8DE7-0B7B-4BD7-9506-694B6E596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9688" y="0"/>
            <a:ext cx="3276600" cy="218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E99FC9-BC80-49B2-991D-4E735C1B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" y="2371344"/>
            <a:ext cx="3276600" cy="218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EC0B3D-DE0A-4BF7-850F-988B64CC7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1168" y="2371344"/>
            <a:ext cx="3276600" cy="218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8C7CA02-F590-41C4-A10F-89032114E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9688" y="2371344"/>
            <a:ext cx="3276600" cy="218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0463C67-FCFF-4A70-9DCD-4A15BED88D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4669536"/>
            <a:ext cx="3276600" cy="218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C438E9-C7D4-4369-8108-7E494CEF67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168" y="4673600"/>
            <a:ext cx="3276600" cy="218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4B4631-A2D2-4C98-86A7-2DA5576B1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09688" y="4673600"/>
            <a:ext cx="3276600" cy="218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/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blipFill>
                <a:blip r:embed="rId20"/>
                <a:stretch>
                  <a:fillRect l="-2540" t="-2174" r="-38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/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blipFill>
                <a:blip r:embed="rId21"/>
                <a:stretch>
                  <a:fillRect l="-4444" t="-5963" r="-33333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blipFill>
                <a:blip r:embed="rId22"/>
                <a:stretch>
                  <a:fillRect l="-5333" t="-15217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blipFill>
                <a:blip r:embed="rId23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9D5D6D8-6C70-429B-9927-4758297E3ADF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072DD6-8FA1-4FD0-AAC0-9020BCD881EC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52A6DD-41D7-4B5A-827B-E5D4370A8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0"/>
            <a:ext cx="3578811" cy="23858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01DAB-AC3A-41EA-A23D-CEA8655D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126" y="0"/>
            <a:ext cx="3578811" cy="23858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CB2382B-A163-43F9-B6B1-2B86CE679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4610" y="0"/>
            <a:ext cx="3578811" cy="2385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17A4B34-650C-4294-B9F6-2C81B7D61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4094" y="0"/>
            <a:ext cx="3578811" cy="23858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B816A8-5F09-46A3-8AD7-5954FE208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1" y="2307085"/>
            <a:ext cx="3578811" cy="23858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F867C07-6309-48C5-AE35-974603656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9374" y="2385874"/>
            <a:ext cx="3578811" cy="23858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1934708-59EF-46B6-976F-E072EEC778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4347" y="2307085"/>
            <a:ext cx="3578811" cy="238587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859440C-5486-43F8-858B-A36AFB70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36008" y="2307085"/>
            <a:ext cx="3578811" cy="23858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044B72-3854-4C2F-885F-A608FC51B2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1057" y="4614170"/>
            <a:ext cx="3578811" cy="2385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6451DF-0E84-4D04-BB19-A7174075CC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93417" y="4630816"/>
            <a:ext cx="3578811" cy="2385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/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7368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/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/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/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/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/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/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/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/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/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/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blipFill>
                <a:blip r:embed="rId32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/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blipFill>
                <a:blip r:embed="rId33"/>
                <a:stretch>
                  <a:fillRect l="-13953" t="-2174" r="-69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blipFill>
                <a:blip r:embed="rId34"/>
                <a:stretch>
                  <a:fillRect l="-5229" t="-17308" r="-4357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893F6975-171D-4B97-AD92-DB36B4082E9A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F6DBDD8-2049-4044-998B-C0D1A175B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2843784"/>
            <a:ext cx="3346704" cy="22311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9B55B-55EA-46B6-92B3-F2D39A402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336" y="2843784"/>
            <a:ext cx="3346704" cy="22311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2249BAC-9F55-4EC5-AD58-39809A04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040" y="2843784"/>
            <a:ext cx="3346704" cy="22311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267F9A-4E18-4F41-8C1B-FBC0E8C66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4744" y="2843784"/>
            <a:ext cx="3346704" cy="223113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85CA296-460D-4558-ABC6-C3A5D6D43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632" y="201168"/>
            <a:ext cx="3346704" cy="223113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54ECF43-8563-4928-8AE9-A09A4F5F7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1336" y="201168"/>
            <a:ext cx="3346704" cy="223113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0BF6987-28BA-4A70-95AC-0C9DA0A448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0400" y="201168"/>
            <a:ext cx="3346704" cy="22311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A28B8C4-5494-4C7E-92A1-3498D0188D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9466" y="201168"/>
            <a:ext cx="3346704" cy="2231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8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2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21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/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/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/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/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5983" r="-683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/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blipFill>
                <a:blip r:embed="rId26"/>
                <a:stretch>
                  <a:fillRect l="-4444" t="-5963" r="-35556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/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blipFill>
                <a:blip r:embed="rId27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/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blipFill>
                <a:blip r:embed="rId28"/>
                <a:stretch>
                  <a:fillRect l="-5333" t="-13043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/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blipFill>
                <a:blip r:embed="rId29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DB375F9-4B11-486C-AACF-8814E2361615}"/>
              </a:ext>
            </a:extLst>
          </p:cNvPr>
          <p:cNvSpPr/>
          <p:nvPr/>
        </p:nvSpPr>
        <p:spPr>
          <a:xfrm>
            <a:off x="10698591" y="5603578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181956-8FEA-47D4-992B-3A5E4B42BAE8}"/>
              </a:ext>
            </a:extLst>
          </p:cNvPr>
          <p:cNvSpPr/>
          <p:nvPr/>
        </p:nvSpPr>
        <p:spPr>
          <a:xfrm>
            <a:off x="10698591" y="6088402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DD6193-E138-4216-8592-CD0650A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83864" cy="23225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2E8ACC-9BD7-46E3-9A6F-0DC72AC9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864" y="0"/>
            <a:ext cx="3483864" cy="23225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DEAA05E-E768-4303-9A96-57D54E86C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400" y="0"/>
            <a:ext cx="3483864" cy="23225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BF2B60-FF9B-4EB1-9BDF-ED699815C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1592" y="0"/>
            <a:ext cx="3483864" cy="232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140B386-98FE-45B6-B6C9-4CCC5C962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2176272"/>
            <a:ext cx="3483864" cy="23225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F7FCE93-A04C-4BDE-AFA5-9120D3295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3864" y="2176272"/>
            <a:ext cx="3483864" cy="23225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B761C9-2E1E-461E-B43E-11AA5BEB7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7728" y="2176272"/>
            <a:ext cx="3483864" cy="23225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8999206-1826-49A0-AB9F-02D0852D83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4264" y="2176272"/>
            <a:ext cx="3483864" cy="232257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D2BDAF3-5ECA-4169-8ABD-CC25792F52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4498848"/>
            <a:ext cx="3483864" cy="232257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5A1E027-D7B0-4469-B3FB-AFD6F9747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3864" y="4498848"/>
            <a:ext cx="3483864" cy="2322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/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blipFill>
                <a:blip r:embed="rId22"/>
                <a:stretch>
                  <a:fillRect t="-5028" r="-33333" b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/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2222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/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blipFill>
                <a:blip r:embed="rId24"/>
                <a:stretch>
                  <a:fillRect l="-29114" t="-28889" r="-1772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/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/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/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/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/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/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/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/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blipFill>
                <a:blip r:embed="rId32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/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blipFill>
                <a:blip r:embed="rId3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blipFill>
                <a:blip r:embed="rId34"/>
                <a:stretch>
                  <a:fillRect l="-5206" t="-17308" r="-4338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59DEF37-22AD-4566-8E5F-0217DE4CF293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9F7165-2561-45F7-A398-5E09E2845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100584"/>
            <a:ext cx="3456432" cy="23042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A54F28-A1B9-49E2-8BC7-7CB8243C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5136" y="100584"/>
            <a:ext cx="3456432" cy="23042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88F358-B16A-4A17-A1C7-22BA180F3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392" y="100584"/>
            <a:ext cx="3456432" cy="23042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40EEDE6-C0D0-473E-B22E-2A9226FC3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7648" y="100584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0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12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13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>
            <a:extLst>
              <a:ext uri="{FF2B5EF4-FFF2-40B4-BE49-F238E27FC236}">
                <a16:creationId xmlns:a16="http://schemas.microsoft.com/office/drawing/2014/main" id="{D43060DD-8C19-4FAA-A0E7-6F4FD1F60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3880" y="2668386"/>
            <a:ext cx="3456432" cy="2304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987A93-4D2A-4947-8ABB-44B68D2342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5136" y="2668386"/>
            <a:ext cx="3456432" cy="23042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7D31993-F261-4603-9185-E16E146A3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6392" y="2758343"/>
            <a:ext cx="3456432" cy="23042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11F3038-99FF-4ED7-A5B1-67D8A6C2A9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20380" y="2758343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/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blipFill>
                <a:blip r:embed="rId22"/>
                <a:stretch>
                  <a:fillRect l="-2174" t="-4124" r="-32609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/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/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blipFill>
                <a:blip r:embed="rId24"/>
                <a:stretch>
                  <a:fillRect l="-4242" t="-15217" r="-181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/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blipFill>
                <a:blip r:embed="rId25"/>
                <a:stretch>
                  <a:fillRect l="-4225" t="-15217" r="-181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381711B-6B63-4C95-86A0-84FD8F193CFC}"/>
              </a:ext>
            </a:extLst>
          </p:cNvPr>
          <p:cNvSpPr/>
          <p:nvPr/>
        </p:nvSpPr>
        <p:spPr>
          <a:xfrm>
            <a:off x="4221173" y="5353366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15C5B-1687-4A39-A46F-CCF96B7C4221}"/>
              </a:ext>
            </a:extLst>
          </p:cNvPr>
          <p:cNvSpPr/>
          <p:nvPr/>
        </p:nvSpPr>
        <p:spPr>
          <a:xfrm>
            <a:off x="4221173" y="5838190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/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blipFill>
                <a:blip r:embed="rId26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/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/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/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36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721610-47DF-40CF-8D0F-CF8526634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221940"/>
            <a:ext cx="4544568" cy="24324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81C413-3E43-481F-AA45-326ED457A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4570" y="221939"/>
            <a:ext cx="4544568" cy="24324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C6E24A-1995-41EE-B974-CB328D0C5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9138" y="221939"/>
            <a:ext cx="4544567" cy="24324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AAB103-6EC4-41E6-9515-A07AE91AF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666489"/>
            <a:ext cx="4544567" cy="22073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1F155DA-B390-448C-B053-9F65435A81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44567" y="2666489"/>
            <a:ext cx="4544569" cy="22073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80FE580-87DF-4140-9FDB-E1E151F92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89134" y="2629048"/>
            <a:ext cx="4544569" cy="22073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430161-E4A8-4052-A725-88620ED327E5}"/>
              </a:ext>
            </a:extLst>
          </p:cNvPr>
          <p:cNvSpPr txBox="1"/>
          <p:nvPr/>
        </p:nvSpPr>
        <p:spPr>
          <a:xfrm>
            <a:off x="603281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D1F5FF-971E-424A-8DE0-A6211FBD0AB9}"/>
              </a:ext>
            </a:extLst>
          </p:cNvPr>
          <p:cNvSpPr txBox="1"/>
          <p:nvPr/>
        </p:nvSpPr>
        <p:spPr>
          <a:xfrm>
            <a:off x="5341398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DB4FBA-04A2-468C-A270-80B17985ACFB}"/>
              </a:ext>
            </a:extLst>
          </p:cNvPr>
          <p:cNvSpPr txBox="1"/>
          <p:nvPr/>
        </p:nvSpPr>
        <p:spPr>
          <a:xfrm>
            <a:off x="9885966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1D97ED1-5AEC-44D5-BDCC-A07FA325D6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89134" y="4873841"/>
            <a:ext cx="4544569" cy="1859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0BD6C87-83F3-4314-B64D-B48EE122C4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4567" y="4836399"/>
            <a:ext cx="4337680" cy="189731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09B2114-7F08-422E-8EC6-CC5C54FF72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117" y="4873840"/>
            <a:ext cx="4585196" cy="19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4859</TotalTime>
  <Words>533</Words>
  <Application>Microsoft Office PowerPoint</Application>
  <PresentationFormat>Custom</PresentationFormat>
  <Paragraphs>121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things John will definitely not forget 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Stenger</dc:creator>
  <cp:lastModifiedBy>John Stenger</cp:lastModifiedBy>
  <cp:revision>44</cp:revision>
  <dcterms:created xsi:type="dcterms:W3CDTF">2019-09-17T18:44:54Z</dcterms:created>
  <dcterms:modified xsi:type="dcterms:W3CDTF">2019-10-24T13:19:00Z</dcterms:modified>
</cp:coreProperties>
</file>